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CB2748-CD4F-DD41-9DC5-3004CB9D72E6}" v="31" dt="2025-02-17T09:58:52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D13F9-8002-A74F-8383-7E3CDB9A1403}" type="datetimeFigureOut">
              <a:rPr lang="nb-NO" smtClean="0"/>
              <a:t>17.02.2025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EBCA1-5D57-EC42-897C-6BF1583233C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587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EBCA1-5D57-EC42-897C-6BF1583233C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393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94B822-930A-AE39-FED4-7705C4F79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32" y="31729"/>
            <a:ext cx="8686321" cy="914232"/>
          </a:xfrm>
        </p:spPr>
        <p:txBody>
          <a:bodyPr/>
          <a:lstStyle/>
          <a:p>
            <a:r>
              <a:rPr lang="nb-NO" dirty="0"/>
              <a:t>Finnmark Friluftsråd 2025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06662D5-2189-F9EF-0B87-4A45F68AD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177" y="945961"/>
            <a:ext cx="8497826" cy="702086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b-NO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 visjon:</a:t>
            </a:r>
            <a:r>
              <a:rPr lang="nb-NO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  <a:r>
              <a:rPr lang="nb-NO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helse, trivsel og livskvalitet for alle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b-NO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 vei dit:		Målrettet og prioritert satsing på friluftsliv, fysisk aktivitet og natur-opplevelser</a:t>
            </a:r>
          </a:p>
          <a:p>
            <a:endParaRPr lang="nb-NO" dirty="0"/>
          </a:p>
        </p:txBody>
      </p:sp>
      <p:pic>
        <p:nvPicPr>
          <p:cNvPr id="5" name="Bilde 4" descr="Et bilde som inneholder clip art, kanin, frukt, illustrasjon&#10;&#10;KI-generert innhold kan være feil.">
            <a:extLst>
              <a:ext uri="{FF2B5EF4-FFF2-40B4-BE49-F238E27FC236}">
                <a16:creationId xmlns:a16="http://schemas.microsoft.com/office/drawing/2014/main" id="{156456E8-EEA9-9E5B-5BDF-115002BB6A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681" t="4949" r="16198" b="2347"/>
          <a:stretch/>
        </p:blipFill>
        <p:spPr>
          <a:xfrm>
            <a:off x="10585623" y="204975"/>
            <a:ext cx="1301577" cy="1824855"/>
          </a:xfrm>
          <a:prstGeom prst="rect">
            <a:avLst/>
          </a:prstGeom>
        </p:spPr>
      </p:pic>
      <p:pic>
        <p:nvPicPr>
          <p:cNvPr id="8" name="Bilde 7" descr="Et bilde som inneholder tekst, tegnefilm, clip art, illustrasjon&#10;&#10;KI-generert innhold kan være feil.">
            <a:extLst>
              <a:ext uri="{FF2B5EF4-FFF2-40B4-BE49-F238E27FC236}">
                <a16:creationId xmlns:a16="http://schemas.microsoft.com/office/drawing/2014/main" id="{95065655-759A-FD81-5C17-6469A21F8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89" y="5523470"/>
            <a:ext cx="1265175" cy="1185047"/>
          </a:xfrm>
          <a:prstGeom prst="rect">
            <a:avLst/>
          </a:prstGeom>
        </p:spPr>
      </p:pic>
      <p:pic>
        <p:nvPicPr>
          <p:cNvPr id="10" name="Bilde 9" descr="Et bilde som inneholder tekst, Font, logo, skjermbilde&#10;&#10;KI-generert innhold kan være feil.">
            <a:extLst>
              <a:ext uri="{FF2B5EF4-FFF2-40B4-BE49-F238E27FC236}">
                <a16:creationId xmlns:a16="http://schemas.microsoft.com/office/drawing/2014/main" id="{6271250A-BC84-BC81-0C9D-76A0E6B57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9456" y="6190736"/>
            <a:ext cx="2398956" cy="517782"/>
          </a:xfrm>
          <a:prstGeom prst="rect">
            <a:avLst/>
          </a:prstGeom>
        </p:spPr>
      </p:pic>
      <p:sp>
        <p:nvSpPr>
          <p:cNvPr id="12" name="Avrundet rektangel 11">
            <a:extLst>
              <a:ext uri="{FF2B5EF4-FFF2-40B4-BE49-F238E27FC236}">
                <a16:creationId xmlns:a16="http://schemas.microsoft.com/office/drawing/2014/main" id="{0F020B98-ABDB-20B1-756F-E82E501635DB}"/>
              </a:ext>
            </a:extLst>
          </p:cNvPr>
          <p:cNvSpPr/>
          <p:nvPr/>
        </p:nvSpPr>
        <p:spPr>
          <a:xfrm>
            <a:off x="728761" y="1936225"/>
            <a:ext cx="1084521" cy="616689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Perletur</a:t>
            </a:r>
            <a:endParaRPr lang="nb-NO" dirty="0"/>
          </a:p>
        </p:txBody>
      </p:sp>
      <p:sp>
        <p:nvSpPr>
          <p:cNvPr id="13" name="Avrundet rektangel 12">
            <a:extLst>
              <a:ext uri="{FF2B5EF4-FFF2-40B4-BE49-F238E27FC236}">
                <a16:creationId xmlns:a16="http://schemas.microsoft.com/office/drawing/2014/main" id="{C223BECF-A586-7396-63A1-3913CE4C21CA}"/>
              </a:ext>
            </a:extLst>
          </p:cNvPr>
          <p:cNvSpPr/>
          <p:nvPr/>
        </p:nvSpPr>
        <p:spPr>
          <a:xfrm>
            <a:off x="2040381" y="1936224"/>
            <a:ext cx="1084521" cy="616689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Perleturhytter</a:t>
            </a:r>
          </a:p>
        </p:txBody>
      </p:sp>
      <p:sp>
        <p:nvSpPr>
          <p:cNvPr id="14" name="Avrundet rektangel 13">
            <a:extLst>
              <a:ext uri="{FF2B5EF4-FFF2-40B4-BE49-F238E27FC236}">
                <a16:creationId xmlns:a16="http://schemas.microsoft.com/office/drawing/2014/main" id="{49EE3259-E425-CB8F-6AEC-B89B193FA6EC}"/>
              </a:ext>
            </a:extLst>
          </p:cNvPr>
          <p:cNvSpPr/>
          <p:nvPr/>
        </p:nvSpPr>
        <p:spPr>
          <a:xfrm>
            <a:off x="3352001" y="1936224"/>
            <a:ext cx="1084521" cy="616689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Anlegg</a:t>
            </a:r>
          </a:p>
        </p:txBody>
      </p:sp>
      <p:sp>
        <p:nvSpPr>
          <p:cNvPr id="15" name="Avrundet rektangel 14">
            <a:extLst>
              <a:ext uri="{FF2B5EF4-FFF2-40B4-BE49-F238E27FC236}">
                <a16:creationId xmlns:a16="http://schemas.microsoft.com/office/drawing/2014/main" id="{4BF4999D-8393-9351-3793-6C43469665E3}"/>
              </a:ext>
            </a:extLst>
          </p:cNvPr>
          <p:cNvSpPr/>
          <p:nvPr/>
        </p:nvSpPr>
        <p:spPr>
          <a:xfrm>
            <a:off x="4663621" y="1936224"/>
            <a:ext cx="1084521" cy="616689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700" dirty="0"/>
              <a:t>Aktivitet</a:t>
            </a:r>
          </a:p>
        </p:txBody>
      </p:sp>
      <p:sp>
        <p:nvSpPr>
          <p:cNvPr id="16" name="Avrundet rektangel 15">
            <a:extLst>
              <a:ext uri="{FF2B5EF4-FFF2-40B4-BE49-F238E27FC236}">
                <a16:creationId xmlns:a16="http://schemas.microsoft.com/office/drawing/2014/main" id="{FCC6D892-4814-0E47-D1DB-8DFC3AA0E6A4}"/>
              </a:ext>
            </a:extLst>
          </p:cNvPr>
          <p:cNvSpPr/>
          <p:nvPr/>
        </p:nvSpPr>
        <p:spPr>
          <a:xfrm>
            <a:off x="5975241" y="1952598"/>
            <a:ext cx="1084521" cy="616689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700" dirty="0"/>
              <a:t>Læring i friluft</a:t>
            </a:r>
          </a:p>
        </p:txBody>
      </p:sp>
      <p:pic>
        <p:nvPicPr>
          <p:cNvPr id="20" name="Bilde 19" descr="Et bilde som inneholder mønster, maske, Kreativ kunst, piksel&#10;&#10;KI-generert innhold kan være feil.">
            <a:extLst>
              <a:ext uri="{FF2B5EF4-FFF2-40B4-BE49-F238E27FC236}">
                <a16:creationId xmlns:a16="http://schemas.microsoft.com/office/drawing/2014/main" id="{9AB2F223-A7F7-DF32-833C-3C3127F107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7898" y="4561367"/>
            <a:ext cx="910288" cy="1448524"/>
          </a:xfrm>
          <a:prstGeom prst="rect">
            <a:avLst/>
          </a:prstGeom>
        </p:spPr>
      </p:pic>
      <p:sp>
        <p:nvSpPr>
          <p:cNvPr id="21" name="Avrundet rektangel 20">
            <a:extLst>
              <a:ext uri="{FF2B5EF4-FFF2-40B4-BE49-F238E27FC236}">
                <a16:creationId xmlns:a16="http://schemas.microsoft.com/office/drawing/2014/main" id="{42327626-8EC6-C575-A9C0-35C6723F2B9E}"/>
              </a:ext>
            </a:extLst>
          </p:cNvPr>
          <p:cNvSpPr/>
          <p:nvPr/>
        </p:nvSpPr>
        <p:spPr>
          <a:xfrm>
            <a:off x="7222809" y="1936223"/>
            <a:ext cx="1084521" cy="616689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MER og BEDRE utetid</a:t>
            </a:r>
          </a:p>
        </p:txBody>
      </p:sp>
      <p:sp>
        <p:nvSpPr>
          <p:cNvPr id="24" name="Avrundet rektangel 23">
            <a:extLst>
              <a:ext uri="{FF2B5EF4-FFF2-40B4-BE49-F238E27FC236}">
                <a16:creationId xmlns:a16="http://schemas.microsoft.com/office/drawing/2014/main" id="{36C31E96-09C5-C88B-3E6D-FD0403F3E23D}"/>
              </a:ext>
            </a:extLst>
          </p:cNvPr>
          <p:cNvSpPr/>
          <p:nvPr/>
        </p:nvSpPr>
        <p:spPr>
          <a:xfrm>
            <a:off x="8474431" y="1936222"/>
            <a:ext cx="1084521" cy="616689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700" dirty="0"/>
              <a:t>Frilufts- skoler</a:t>
            </a:r>
          </a:p>
        </p:txBody>
      </p:sp>
      <p:sp>
        <p:nvSpPr>
          <p:cNvPr id="25" name="Avrundet rektangel 24">
            <a:extLst>
              <a:ext uri="{FF2B5EF4-FFF2-40B4-BE49-F238E27FC236}">
                <a16:creationId xmlns:a16="http://schemas.microsoft.com/office/drawing/2014/main" id="{DEBA49C8-31C4-D43D-487B-F82418472B6E}"/>
              </a:ext>
            </a:extLst>
          </p:cNvPr>
          <p:cNvSpPr/>
          <p:nvPr/>
        </p:nvSpPr>
        <p:spPr>
          <a:xfrm>
            <a:off x="728760" y="2812311"/>
            <a:ext cx="1084521" cy="616689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700" dirty="0"/>
              <a:t>God Helse</a:t>
            </a:r>
          </a:p>
        </p:txBody>
      </p:sp>
      <p:sp>
        <p:nvSpPr>
          <p:cNvPr id="26" name="Avrundet rektangel 25">
            <a:extLst>
              <a:ext uri="{FF2B5EF4-FFF2-40B4-BE49-F238E27FC236}">
                <a16:creationId xmlns:a16="http://schemas.microsoft.com/office/drawing/2014/main" id="{72D74218-EC68-460B-3825-2DE8967FAF02}"/>
              </a:ext>
            </a:extLst>
          </p:cNvPr>
          <p:cNvSpPr/>
          <p:nvPr/>
        </p:nvSpPr>
        <p:spPr>
          <a:xfrm>
            <a:off x="1954250" y="2812311"/>
            <a:ext cx="1170652" cy="616689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00" dirty="0"/>
              <a:t>Funksjons- nedsettelser</a:t>
            </a:r>
          </a:p>
        </p:txBody>
      </p:sp>
      <p:sp>
        <p:nvSpPr>
          <p:cNvPr id="27" name="Avrundet rektangel 26">
            <a:extLst>
              <a:ext uri="{FF2B5EF4-FFF2-40B4-BE49-F238E27FC236}">
                <a16:creationId xmlns:a16="http://schemas.microsoft.com/office/drawing/2014/main" id="{D73CB2FC-E009-DA0A-6055-782785B2E49E}"/>
              </a:ext>
            </a:extLst>
          </p:cNvPr>
          <p:cNvSpPr/>
          <p:nvPr/>
        </p:nvSpPr>
        <p:spPr>
          <a:xfrm>
            <a:off x="3352000" y="2812310"/>
            <a:ext cx="1084521" cy="616689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dirty="0"/>
              <a:t>Rus/ psykiatri</a:t>
            </a:r>
          </a:p>
        </p:txBody>
      </p:sp>
      <p:sp>
        <p:nvSpPr>
          <p:cNvPr id="28" name="Avrundet rektangel 27">
            <a:extLst>
              <a:ext uri="{FF2B5EF4-FFF2-40B4-BE49-F238E27FC236}">
                <a16:creationId xmlns:a16="http://schemas.microsoft.com/office/drawing/2014/main" id="{A79ABFFB-4AF2-AC2F-B91F-4302547EB56F}"/>
              </a:ext>
            </a:extLst>
          </p:cNvPr>
          <p:cNvSpPr/>
          <p:nvPr/>
        </p:nvSpPr>
        <p:spPr>
          <a:xfrm>
            <a:off x="4663619" y="2812310"/>
            <a:ext cx="1084521" cy="616689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dirty="0"/>
              <a:t>Eldre</a:t>
            </a:r>
          </a:p>
        </p:txBody>
      </p:sp>
      <p:sp>
        <p:nvSpPr>
          <p:cNvPr id="29" name="Avrundet rektangel 28">
            <a:extLst>
              <a:ext uri="{FF2B5EF4-FFF2-40B4-BE49-F238E27FC236}">
                <a16:creationId xmlns:a16="http://schemas.microsoft.com/office/drawing/2014/main" id="{EC60A43C-BEAB-D05D-1319-AB7659D8AB3F}"/>
              </a:ext>
            </a:extLst>
          </p:cNvPr>
          <p:cNvSpPr/>
          <p:nvPr/>
        </p:nvSpPr>
        <p:spPr>
          <a:xfrm>
            <a:off x="8474429" y="3717173"/>
            <a:ext cx="1084521" cy="616689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Fritid – barn og unge</a:t>
            </a:r>
          </a:p>
        </p:txBody>
      </p:sp>
      <p:sp>
        <p:nvSpPr>
          <p:cNvPr id="30" name="Avrundet rektangel 29">
            <a:extLst>
              <a:ext uri="{FF2B5EF4-FFF2-40B4-BE49-F238E27FC236}">
                <a16:creationId xmlns:a16="http://schemas.microsoft.com/office/drawing/2014/main" id="{AD2CFA72-6051-2E44-217C-4C8031A243F2}"/>
              </a:ext>
            </a:extLst>
          </p:cNvPr>
          <p:cNvSpPr/>
          <p:nvPr/>
        </p:nvSpPr>
        <p:spPr>
          <a:xfrm>
            <a:off x="1965683" y="3717176"/>
            <a:ext cx="1159219" cy="616689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/>
              <a:t>Flyktninger</a:t>
            </a:r>
          </a:p>
        </p:txBody>
      </p:sp>
      <p:sp>
        <p:nvSpPr>
          <p:cNvPr id="31" name="Avrundet rektangel 30">
            <a:extLst>
              <a:ext uri="{FF2B5EF4-FFF2-40B4-BE49-F238E27FC236}">
                <a16:creationId xmlns:a16="http://schemas.microsoft.com/office/drawing/2014/main" id="{D3CF451E-CBAB-682A-F6DE-E41846018605}"/>
              </a:ext>
            </a:extLst>
          </p:cNvPr>
          <p:cNvSpPr/>
          <p:nvPr/>
        </p:nvSpPr>
        <p:spPr>
          <a:xfrm>
            <a:off x="3352000" y="3719197"/>
            <a:ext cx="1084521" cy="616689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dirty="0"/>
              <a:t>Strand- rydding</a:t>
            </a:r>
          </a:p>
        </p:txBody>
      </p:sp>
      <p:sp>
        <p:nvSpPr>
          <p:cNvPr id="32" name="Avrundet rektangel 31">
            <a:extLst>
              <a:ext uri="{FF2B5EF4-FFF2-40B4-BE49-F238E27FC236}">
                <a16:creationId xmlns:a16="http://schemas.microsoft.com/office/drawing/2014/main" id="{132A3722-DFBF-29C4-8E60-07847D6937CB}"/>
              </a:ext>
            </a:extLst>
          </p:cNvPr>
          <p:cNvSpPr/>
          <p:nvPr/>
        </p:nvSpPr>
        <p:spPr>
          <a:xfrm>
            <a:off x="8474430" y="2812309"/>
            <a:ext cx="1084521" cy="616689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dirty="0"/>
              <a:t>Ungdoms- camp</a:t>
            </a:r>
          </a:p>
        </p:txBody>
      </p:sp>
      <p:sp>
        <p:nvSpPr>
          <p:cNvPr id="33" name="Avrundet rektangel 32">
            <a:extLst>
              <a:ext uri="{FF2B5EF4-FFF2-40B4-BE49-F238E27FC236}">
                <a16:creationId xmlns:a16="http://schemas.microsoft.com/office/drawing/2014/main" id="{4CE168D8-4296-5DFB-DC77-95A8A84E535E}"/>
              </a:ext>
            </a:extLst>
          </p:cNvPr>
          <p:cNvSpPr/>
          <p:nvPr/>
        </p:nvSpPr>
        <p:spPr>
          <a:xfrm>
            <a:off x="4663618" y="3717172"/>
            <a:ext cx="1084521" cy="616689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dirty="0"/>
              <a:t>Tema planer</a:t>
            </a:r>
          </a:p>
        </p:txBody>
      </p:sp>
      <p:sp>
        <p:nvSpPr>
          <p:cNvPr id="34" name="Avrundet rektangel 33">
            <a:extLst>
              <a:ext uri="{FF2B5EF4-FFF2-40B4-BE49-F238E27FC236}">
                <a16:creationId xmlns:a16="http://schemas.microsoft.com/office/drawing/2014/main" id="{A46D02EA-1DDD-C5B1-CEA6-BFCDE47CFF7E}"/>
              </a:ext>
            </a:extLst>
          </p:cNvPr>
          <p:cNvSpPr/>
          <p:nvPr/>
        </p:nvSpPr>
        <p:spPr>
          <a:xfrm>
            <a:off x="728759" y="3688397"/>
            <a:ext cx="1084521" cy="616689"/>
          </a:xfrm>
          <a:prstGeom prst="roundRec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500" dirty="0"/>
              <a:t>Ut &amp; Plukk</a:t>
            </a:r>
          </a:p>
        </p:txBody>
      </p:sp>
      <p:pic>
        <p:nvPicPr>
          <p:cNvPr id="36" name="Bilde 35" descr="Et bilde som inneholder klær, utendørs, person, plante&#10;&#10;KI-generert innhold kan være feil.">
            <a:extLst>
              <a:ext uri="{FF2B5EF4-FFF2-40B4-BE49-F238E27FC236}">
                <a16:creationId xmlns:a16="http://schemas.microsoft.com/office/drawing/2014/main" id="{064CAC73-7BD0-D000-66BA-A82269FC3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1488" y="4508712"/>
            <a:ext cx="3323795" cy="2199806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19F6EC55-699C-B2C0-D61A-4DEB5973079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888835" y="4510313"/>
            <a:ext cx="3585594" cy="224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6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08F7F-F4AB-0E16-FF82-F169B7A66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B68844-1F32-D772-343C-9EAB043F2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32" y="31729"/>
            <a:ext cx="8686321" cy="914232"/>
          </a:xfrm>
        </p:spPr>
        <p:txBody>
          <a:bodyPr/>
          <a:lstStyle/>
          <a:p>
            <a:r>
              <a:rPr lang="nb-NO" dirty="0"/>
              <a:t>Finnmark Friluftsråd 2025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61EBB99-8552-7DD1-14AA-47C8D8496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177" y="945961"/>
            <a:ext cx="8497826" cy="702086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b-NO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 visjon:</a:t>
            </a:r>
            <a:r>
              <a:rPr lang="nb-NO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  <a:r>
              <a:rPr lang="nb-NO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helse, trivsel og livskvalitet for alle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b-NO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 vei dit:		Målrettet og prioritert satsing på friluftsliv, fysisk aktivitet og natur-opplevelser</a:t>
            </a:r>
          </a:p>
          <a:p>
            <a:endParaRPr lang="nb-NO" dirty="0"/>
          </a:p>
        </p:txBody>
      </p:sp>
      <p:pic>
        <p:nvPicPr>
          <p:cNvPr id="5" name="Bilde 4" descr="Et bilde som inneholder clip art, kanin, frukt, illustrasjon&#10;&#10;KI-generert innhold kan være feil.">
            <a:extLst>
              <a:ext uri="{FF2B5EF4-FFF2-40B4-BE49-F238E27FC236}">
                <a16:creationId xmlns:a16="http://schemas.microsoft.com/office/drawing/2014/main" id="{BEFE2F25-8547-A12A-6673-96EE19AC62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81" t="4949" r="16198" b="2347"/>
          <a:stretch/>
        </p:blipFill>
        <p:spPr>
          <a:xfrm>
            <a:off x="10585623" y="204975"/>
            <a:ext cx="1301577" cy="1824855"/>
          </a:xfrm>
          <a:prstGeom prst="rect">
            <a:avLst/>
          </a:prstGeom>
        </p:spPr>
      </p:pic>
      <p:pic>
        <p:nvPicPr>
          <p:cNvPr id="8" name="Bilde 7" descr="Et bilde som inneholder tekst, tegnefilm, clip art, illustrasjon&#10;&#10;KI-generert innhold kan være feil.">
            <a:extLst>
              <a:ext uri="{FF2B5EF4-FFF2-40B4-BE49-F238E27FC236}">
                <a16:creationId xmlns:a16="http://schemas.microsoft.com/office/drawing/2014/main" id="{8FF5F0AD-CDF4-FF45-6D7D-B20668F0F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808" y="4917414"/>
            <a:ext cx="1265175" cy="1185047"/>
          </a:xfrm>
          <a:prstGeom prst="rect">
            <a:avLst/>
          </a:prstGeom>
        </p:spPr>
      </p:pic>
      <p:pic>
        <p:nvPicPr>
          <p:cNvPr id="10" name="Bilde 9" descr="Et bilde som inneholder tekst, Font, logo, skjermbilde&#10;&#10;KI-generert innhold kan være feil.">
            <a:extLst>
              <a:ext uri="{FF2B5EF4-FFF2-40B4-BE49-F238E27FC236}">
                <a16:creationId xmlns:a16="http://schemas.microsoft.com/office/drawing/2014/main" id="{75DFF352-A092-73F8-90D9-9159943C7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456" y="6190736"/>
            <a:ext cx="2398956" cy="517782"/>
          </a:xfrm>
          <a:prstGeom prst="rect">
            <a:avLst/>
          </a:prstGeom>
        </p:spPr>
      </p:pic>
      <p:pic>
        <p:nvPicPr>
          <p:cNvPr id="20" name="Bilde 19" descr="Et bilde som inneholder mønster, maske, Kreativ kunst, piksel&#10;&#10;KI-generert innhold kan være feil.">
            <a:extLst>
              <a:ext uri="{FF2B5EF4-FFF2-40B4-BE49-F238E27FC236}">
                <a16:creationId xmlns:a16="http://schemas.microsoft.com/office/drawing/2014/main" id="{001815E7-C393-3A0F-35B8-636A28D65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6912" y="2424223"/>
            <a:ext cx="910288" cy="1448524"/>
          </a:xfrm>
          <a:prstGeom prst="rect">
            <a:avLst/>
          </a:prstGeom>
        </p:spPr>
      </p:pic>
      <p:pic>
        <p:nvPicPr>
          <p:cNvPr id="23" name="Bilde 22" descr="Et bilde som inneholder utendørs, himmel, vann, innsjø&#10;&#10;KI-generert innhold kan være feil.">
            <a:extLst>
              <a:ext uri="{FF2B5EF4-FFF2-40B4-BE49-F238E27FC236}">
                <a16:creationId xmlns:a16="http://schemas.microsoft.com/office/drawing/2014/main" id="{C9A28696-476F-3162-0F18-99A536211F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827" t="3972" b="19247"/>
          <a:stretch/>
        </p:blipFill>
        <p:spPr>
          <a:xfrm>
            <a:off x="840211" y="1648046"/>
            <a:ext cx="7910384" cy="490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6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8A072-9C38-D575-D455-68746C256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12F7E6-5D58-36D2-258C-9D63E6444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32" y="31729"/>
            <a:ext cx="8686321" cy="914232"/>
          </a:xfrm>
        </p:spPr>
        <p:txBody>
          <a:bodyPr/>
          <a:lstStyle/>
          <a:p>
            <a:r>
              <a:rPr lang="nb-NO" dirty="0"/>
              <a:t>Finnmark Friluftsråd 2025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7F8A28-B4FF-56BF-7EA1-9EC255BFB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177" y="945961"/>
            <a:ext cx="8497826" cy="702086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b-NO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 visjon:</a:t>
            </a:r>
            <a:r>
              <a:rPr lang="nb-NO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  <a:r>
              <a:rPr lang="nb-NO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helse, trivsel og livskvalitet for alle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b-NO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 vei dit:		Målrettet og prioritert satsing på friluftsliv, fysisk aktivitet og natur-opplevelser</a:t>
            </a:r>
          </a:p>
          <a:p>
            <a:endParaRPr lang="nb-NO" dirty="0"/>
          </a:p>
        </p:txBody>
      </p:sp>
      <p:pic>
        <p:nvPicPr>
          <p:cNvPr id="5" name="Bilde 4" descr="Et bilde som inneholder clip art, kanin, frukt, illustrasjon&#10;&#10;KI-generert innhold kan være feil.">
            <a:extLst>
              <a:ext uri="{FF2B5EF4-FFF2-40B4-BE49-F238E27FC236}">
                <a16:creationId xmlns:a16="http://schemas.microsoft.com/office/drawing/2014/main" id="{642DA268-51BC-CF4B-D142-9F2143E669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81" t="4949" r="16198" b="2347"/>
          <a:stretch/>
        </p:blipFill>
        <p:spPr>
          <a:xfrm>
            <a:off x="10585623" y="204975"/>
            <a:ext cx="1301577" cy="1824855"/>
          </a:xfrm>
          <a:prstGeom prst="rect">
            <a:avLst/>
          </a:prstGeom>
        </p:spPr>
      </p:pic>
      <p:pic>
        <p:nvPicPr>
          <p:cNvPr id="8" name="Bilde 7" descr="Et bilde som inneholder tekst, tegnefilm, clip art, illustrasjon&#10;&#10;KI-generert innhold kan være feil.">
            <a:extLst>
              <a:ext uri="{FF2B5EF4-FFF2-40B4-BE49-F238E27FC236}">
                <a16:creationId xmlns:a16="http://schemas.microsoft.com/office/drawing/2014/main" id="{3C0118D9-F452-A136-1B54-C8044B8C9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237" y="4828171"/>
            <a:ext cx="1265175" cy="1185047"/>
          </a:xfrm>
          <a:prstGeom prst="rect">
            <a:avLst/>
          </a:prstGeom>
        </p:spPr>
      </p:pic>
      <p:pic>
        <p:nvPicPr>
          <p:cNvPr id="10" name="Bilde 9" descr="Et bilde som inneholder tekst, Font, logo, skjermbilde&#10;&#10;KI-generert innhold kan være feil.">
            <a:extLst>
              <a:ext uri="{FF2B5EF4-FFF2-40B4-BE49-F238E27FC236}">
                <a16:creationId xmlns:a16="http://schemas.microsoft.com/office/drawing/2014/main" id="{C027145B-ED88-5562-4500-602A4BC11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456" y="6190736"/>
            <a:ext cx="2398956" cy="517782"/>
          </a:xfrm>
          <a:prstGeom prst="rect">
            <a:avLst/>
          </a:prstGeom>
        </p:spPr>
      </p:pic>
      <p:pic>
        <p:nvPicPr>
          <p:cNvPr id="6" name="Bilde 5" descr="Et bilde som inneholder Barnekunst, tegning, Kreativ kunst, kunst&#10;&#10;KI-generert innhold kan være feil.">
            <a:extLst>
              <a:ext uri="{FF2B5EF4-FFF2-40B4-BE49-F238E27FC236}">
                <a16:creationId xmlns:a16="http://schemas.microsoft.com/office/drawing/2014/main" id="{EEFDE174-6DA9-6F68-1099-030A6A7DA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412" y="2218804"/>
            <a:ext cx="4693203" cy="3971932"/>
          </a:xfrm>
          <a:prstGeom prst="rect">
            <a:avLst/>
          </a:prstGeom>
        </p:spPr>
      </p:pic>
      <p:pic>
        <p:nvPicPr>
          <p:cNvPr id="9" name="Bilde 8" descr="Et bilde som inneholder mønster, maske, Kreativ kunst, piksel&#10;&#10;KI-generert innhold kan være feil.">
            <a:extLst>
              <a:ext uri="{FF2B5EF4-FFF2-40B4-BE49-F238E27FC236}">
                <a16:creationId xmlns:a16="http://schemas.microsoft.com/office/drawing/2014/main" id="{A8B66783-A82D-5DC2-BF5C-880CA2F68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0508" y="1928764"/>
            <a:ext cx="2699537" cy="429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A4A5C-35D1-E9CE-0FF5-5C3CF052D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09CEC4-967C-3F31-B144-2FB0D944D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32" y="31729"/>
            <a:ext cx="8686321" cy="914232"/>
          </a:xfrm>
        </p:spPr>
        <p:txBody>
          <a:bodyPr/>
          <a:lstStyle/>
          <a:p>
            <a:r>
              <a:rPr lang="nb-NO" dirty="0"/>
              <a:t>Finnmark Friluftsråd 2025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3FE36F-9421-2554-6755-8BEF69665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177" y="945961"/>
            <a:ext cx="8497826" cy="702086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b-NO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 visjon:</a:t>
            </a:r>
            <a:r>
              <a:rPr lang="nb-NO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  <a:r>
              <a:rPr lang="nb-NO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helse, trivsel og livskvalitet for alle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b-NO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 vei dit:		Målrettet og prioritert satsing på friluftsliv, fysisk aktivitet og natur-opplevelser</a:t>
            </a:r>
          </a:p>
          <a:p>
            <a:endParaRPr lang="nb-NO" dirty="0"/>
          </a:p>
        </p:txBody>
      </p:sp>
      <p:pic>
        <p:nvPicPr>
          <p:cNvPr id="5" name="Bilde 4" descr="Et bilde som inneholder clip art, kanin, frukt, illustrasjon&#10;&#10;KI-generert innhold kan være feil.">
            <a:extLst>
              <a:ext uri="{FF2B5EF4-FFF2-40B4-BE49-F238E27FC236}">
                <a16:creationId xmlns:a16="http://schemas.microsoft.com/office/drawing/2014/main" id="{F47804AF-6083-8B4E-C605-A8248EE5C9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81" t="4949" r="16198" b="2347"/>
          <a:stretch/>
        </p:blipFill>
        <p:spPr>
          <a:xfrm>
            <a:off x="10585623" y="204975"/>
            <a:ext cx="1301577" cy="1824855"/>
          </a:xfrm>
          <a:prstGeom prst="rect">
            <a:avLst/>
          </a:prstGeom>
        </p:spPr>
      </p:pic>
      <p:pic>
        <p:nvPicPr>
          <p:cNvPr id="8" name="Bilde 7" descr="Et bilde som inneholder tekst, tegnefilm, clip art, illustrasjon&#10;&#10;KI-generert innhold kan være feil.">
            <a:extLst>
              <a:ext uri="{FF2B5EF4-FFF2-40B4-BE49-F238E27FC236}">
                <a16:creationId xmlns:a16="http://schemas.microsoft.com/office/drawing/2014/main" id="{69C3F243-BF4C-46D4-ABD2-B6145EB12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237" y="4828171"/>
            <a:ext cx="1265175" cy="1185047"/>
          </a:xfrm>
          <a:prstGeom prst="rect">
            <a:avLst/>
          </a:prstGeom>
        </p:spPr>
      </p:pic>
      <p:pic>
        <p:nvPicPr>
          <p:cNvPr id="10" name="Bilde 9" descr="Et bilde som inneholder tekst, Font, logo, skjermbilde&#10;&#10;KI-generert innhold kan være feil.">
            <a:extLst>
              <a:ext uri="{FF2B5EF4-FFF2-40B4-BE49-F238E27FC236}">
                <a16:creationId xmlns:a16="http://schemas.microsoft.com/office/drawing/2014/main" id="{3FD563F8-B31F-A09E-D0F5-01DA978B4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456" y="6190736"/>
            <a:ext cx="2398956" cy="517782"/>
          </a:xfrm>
          <a:prstGeom prst="rect">
            <a:avLst/>
          </a:prstGeom>
        </p:spPr>
      </p:pic>
      <p:pic>
        <p:nvPicPr>
          <p:cNvPr id="7" name="Bilde 6" descr="Et bilde som inneholder gress, utendørs, landskap, himmel&#10;&#10;KI-generert innhold kan være feil.">
            <a:extLst>
              <a:ext uri="{FF2B5EF4-FFF2-40B4-BE49-F238E27FC236}">
                <a16:creationId xmlns:a16="http://schemas.microsoft.com/office/drawing/2014/main" id="{F9D3EC9C-5248-E001-AE7D-A488A8ECE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79" y="1856238"/>
            <a:ext cx="8340424" cy="38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FB959-DBB7-DAFF-22E0-DA21F5403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D67D83-5DCC-5385-E01F-84A3E712C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32" y="31729"/>
            <a:ext cx="8686321" cy="914232"/>
          </a:xfrm>
        </p:spPr>
        <p:txBody>
          <a:bodyPr/>
          <a:lstStyle/>
          <a:p>
            <a:r>
              <a:rPr lang="nb-NO" dirty="0"/>
              <a:t>Finnmark Friluftsråd 2025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AB08702-841F-3E3A-1CFD-1E0A221D8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177" y="945961"/>
            <a:ext cx="8497826" cy="702086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b-NO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 visjon:</a:t>
            </a:r>
            <a:r>
              <a:rPr lang="nb-NO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  <a:r>
              <a:rPr lang="nb-NO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helse, trivsel og livskvalitet for alle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b-NO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 vei dit:		Målrettet og prioritert satsing på friluftsliv, fysisk aktivitet og natur-opplevelser</a:t>
            </a:r>
          </a:p>
          <a:p>
            <a:endParaRPr lang="nb-NO" dirty="0"/>
          </a:p>
        </p:txBody>
      </p:sp>
      <p:pic>
        <p:nvPicPr>
          <p:cNvPr id="5" name="Bilde 4" descr="Et bilde som inneholder clip art, kanin, frukt, illustrasjon&#10;&#10;KI-generert innhold kan være feil.">
            <a:extLst>
              <a:ext uri="{FF2B5EF4-FFF2-40B4-BE49-F238E27FC236}">
                <a16:creationId xmlns:a16="http://schemas.microsoft.com/office/drawing/2014/main" id="{88EA91C7-7927-013D-6EE4-F1FF191333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81" t="4949" r="16198" b="2347"/>
          <a:stretch/>
        </p:blipFill>
        <p:spPr>
          <a:xfrm>
            <a:off x="10585623" y="204975"/>
            <a:ext cx="1301577" cy="1824855"/>
          </a:xfrm>
          <a:prstGeom prst="rect">
            <a:avLst/>
          </a:prstGeom>
        </p:spPr>
      </p:pic>
      <p:pic>
        <p:nvPicPr>
          <p:cNvPr id="8" name="Bilde 7" descr="Et bilde som inneholder tekst, tegnefilm, clip art, illustrasjon&#10;&#10;KI-generert innhold kan være feil.">
            <a:extLst>
              <a:ext uri="{FF2B5EF4-FFF2-40B4-BE49-F238E27FC236}">
                <a16:creationId xmlns:a16="http://schemas.microsoft.com/office/drawing/2014/main" id="{093CE55E-9F19-7575-10D0-135BBD25A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237" y="4828171"/>
            <a:ext cx="1265175" cy="1185047"/>
          </a:xfrm>
          <a:prstGeom prst="rect">
            <a:avLst/>
          </a:prstGeom>
        </p:spPr>
      </p:pic>
      <p:pic>
        <p:nvPicPr>
          <p:cNvPr id="10" name="Bilde 9" descr="Et bilde som inneholder tekst, Font, logo, skjermbilde&#10;&#10;KI-generert innhold kan være feil.">
            <a:extLst>
              <a:ext uri="{FF2B5EF4-FFF2-40B4-BE49-F238E27FC236}">
                <a16:creationId xmlns:a16="http://schemas.microsoft.com/office/drawing/2014/main" id="{D4A98448-1347-2FF5-CA53-674FA9855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456" y="6190736"/>
            <a:ext cx="2398956" cy="517782"/>
          </a:xfrm>
          <a:prstGeom prst="rect">
            <a:avLst/>
          </a:prstGeom>
        </p:spPr>
      </p:pic>
      <p:pic>
        <p:nvPicPr>
          <p:cNvPr id="6" name="Bilde 5" descr="Et bilde som inneholder utendørs, himmel, landskap, sky&#10;&#10;KI-generert innhold kan være feil.">
            <a:extLst>
              <a:ext uri="{FF2B5EF4-FFF2-40B4-BE49-F238E27FC236}">
                <a16:creationId xmlns:a16="http://schemas.microsoft.com/office/drawing/2014/main" id="{C5FCA20C-7C88-7C4D-E235-E3FB0C13A5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705"/>
          <a:stretch/>
        </p:blipFill>
        <p:spPr>
          <a:xfrm>
            <a:off x="879150" y="1770939"/>
            <a:ext cx="7772400" cy="467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4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68A06-9A96-1CFE-B34E-C9811BC6B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7E2339-B959-46AB-3E4C-967266DAC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32" y="31729"/>
            <a:ext cx="8686321" cy="914232"/>
          </a:xfrm>
        </p:spPr>
        <p:txBody>
          <a:bodyPr/>
          <a:lstStyle/>
          <a:p>
            <a:r>
              <a:rPr lang="nb-NO" dirty="0"/>
              <a:t>Finnmark Friluftsråd 2025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152594A-1121-6723-5315-DE8360398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177" y="945961"/>
            <a:ext cx="8497826" cy="702086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b-NO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 visjon:</a:t>
            </a:r>
            <a:r>
              <a:rPr lang="nb-NO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  <a:r>
              <a:rPr lang="nb-NO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helse, trivsel og livskvalitet for alle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b-NO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 vei dit:		Målrettet og prioritert satsing på friluftsliv, fysisk aktivitet og natur-opplevelser</a:t>
            </a:r>
          </a:p>
          <a:p>
            <a:endParaRPr lang="nb-NO" dirty="0"/>
          </a:p>
        </p:txBody>
      </p:sp>
      <p:pic>
        <p:nvPicPr>
          <p:cNvPr id="5" name="Bilde 4" descr="Et bilde som inneholder clip art, kanin, frukt, illustrasjon&#10;&#10;KI-generert innhold kan være feil.">
            <a:extLst>
              <a:ext uri="{FF2B5EF4-FFF2-40B4-BE49-F238E27FC236}">
                <a16:creationId xmlns:a16="http://schemas.microsoft.com/office/drawing/2014/main" id="{E53CEBCA-B138-D7EE-67C6-EA5665EEF5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81" t="4949" r="16198" b="2347"/>
          <a:stretch/>
        </p:blipFill>
        <p:spPr>
          <a:xfrm>
            <a:off x="10585623" y="204975"/>
            <a:ext cx="1301577" cy="1824855"/>
          </a:xfrm>
          <a:prstGeom prst="rect">
            <a:avLst/>
          </a:prstGeom>
        </p:spPr>
      </p:pic>
      <p:pic>
        <p:nvPicPr>
          <p:cNvPr id="8" name="Bilde 7" descr="Et bilde som inneholder tekst, tegnefilm, clip art, illustrasjon&#10;&#10;KI-generert innhold kan være feil.">
            <a:extLst>
              <a:ext uri="{FF2B5EF4-FFF2-40B4-BE49-F238E27FC236}">
                <a16:creationId xmlns:a16="http://schemas.microsoft.com/office/drawing/2014/main" id="{A0D097C4-85CF-40EB-DFDE-B18708683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237" y="4828171"/>
            <a:ext cx="1265175" cy="1185047"/>
          </a:xfrm>
          <a:prstGeom prst="rect">
            <a:avLst/>
          </a:prstGeom>
        </p:spPr>
      </p:pic>
      <p:pic>
        <p:nvPicPr>
          <p:cNvPr id="10" name="Bilde 9" descr="Et bilde som inneholder tekst, Font, logo, skjermbilde&#10;&#10;KI-generert innhold kan være feil.">
            <a:extLst>
              <a:ext uri="{FF2B5EF4-FFF2-40B4-BE49-F238E27FC236}">
                <a16:creationId xmlns:a16="http://schemas.microsoft.com/office/drawing/2014/main" id="{E342E104-7623-AC01-AB4F-15177CDAE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456" y="6190736"/>
            <a:ext cx="2398956" cy="517782"/>
          </a:xfrm>
          <a:prstGeom prst="rect">
            <a:avLst/>
          </a:prstGeom>
        </p:spPr>
      </p:pic>
      <p:pic>
        <p:nvPicPr>
          <p:cNvPr id="7" name="Bilde 6" descr="Et bilde som inneholder utendørs, himmel, natur, snø&#10;&#10;KI-generert innhold kan være feil.">
            <a:extLst>
              <a:ext uri="{FF2B5EF4-FFF2-40B4-BE49-F238E27FC236}">
                <a16:creationId xmlns:a16="http://schemas.microsoft.com/office/drawing/2014/main" id="{79901D59-044E-B3B7-50A7-EDED3F903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77" y="1990474"/>
            <a:ext cx="8276332" cy="372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36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32B23-13BE-5A73-3802-1C7B76471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834A55-E150-F559-EC0B-8A7D573FD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32" y="31729"/>
            <a:ext cx="8686321" cy="914232"/>
          </a:xfrm>
        </p:spPr>
        <p:txBody>
          <a:bodyPr/>
          <a:lstStyle/>
          <a:p>
            <a:r>
              <a:rPr lang="nb-NO" dirty="0"/>
              <a:t>Finnmark Friluftsråd 2025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0E8E97D-22EF-A0CC-96F1-5686D46B9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177" y="945961"/>
            <a:ext cx="8497826" cy="702086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b-NO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 visjon:</a:t>
            </a:r>
            <a:r>
              <a:rPr lang="nb-NO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  <a:r>
              <a:rPr lang="nb-NO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helse, trivsel og livskvalitet for alle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nb-NO" sz="5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 vei dit:		Målrettet og prioritert satsing på friluftsliv, fysisk aktivitet og natur-opplevelser</a:t>
            </a:r>
          </a:p>
          <a:p>
            <a:endParaRPr lang="nb-NO" dirty="0"/>
          </a:p>
        </p:txBody>
      </p:sp>
      <p:pic>
        <p:nvPicPr>
          <p:cNvPr id="5" name="Bilde 4" descr="Et bilde som inneholder clip art, kanin, frukt, illustrasjon&#10;&#10;KI-generert innhold kan være feil.">
            <a:extLst>
              <a:ext uri="{FF2B5EF4-FFF2-40B4-BE49-F238E27FC236}">
                <a16:creationId xmlns:a16="http://schemas.microsoft.com/office/drawing/2014/main" id="{987DB0BF-1313-2905-6EB9-0CA97D8E83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81" t="4949" r="16198" b="2347"/>
          <a:stretch/>
        </p:blipFill>
        <p:spPr>
          <a:xfrm>
            <a:off x="10585623" y="204975"/>
            <a:ext cx="1301577" cy="1824855"/>
          </a:xfrm>
          <a:prstGeom prst="rect">
            <a:avLst/>
          </a:prstGeom>
        </p:spPr>
      </p:pic>
      <p:pic>
        <p:nvPicPr>
          <p:cNvPr id="8" name="Bilde 7" descr="Et bilde som inneholder tekst, tegnefilm, clip art, illustrasjon&#10;&#10;KI-generert innhold kan være feil.">
            <a:extLst>
              <a:ext uri="{FF2B5EF4-FFF2-40B4-BE49-F238E27FC236}">
                <a16:creationId xmlns:a16="http://schemas.microsoft.com/office/drawing/2014/main" id="{15058E6A-247A-2003-E7C7-770CC3399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237" y="4828171"/>
            <a:ext cx="1265175" cy="1185047"/>
          </a:xfrm>
          <a:prstGeom prst="rect">
            <a:avLst/>
          </a:prstGeom>
        </p:spPr>
      </p:pic>
      <p:pic>
        <p:nvPicPr>
          <p:cNvPr id="10" name="Bilde 9" descr="Et bilde som inneholder tekst, Font, logo, skjermbilde&#10;&#10;KI-generert innhold kan være feil.">
            <a:extLst>
              <a:ext uri="{FF2B5EF4-FFF2-40B4-BE49-F238E27FC236}">
                <a16:creationId xmlns:a16="http://schemas.microsoft.com/office/drawing/2014/main" id="{3DA0C488-5EA3-E764-C525-A6AC7F465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456" y="6190736"/>
            <a:ext cx="2398956" cy="517782"/>
          </a:xfrm>
          <a:prstGeom prst="rect">
            <a:avLst/>
          </a:prstGeom>
        </p:spPr>
      </p:pic>
      <p:pic>
        <p:nvPicPr>
          <p:cNvPr id="6" name="Bilde 5" descr="Et bilde som inneholder gress, himmel, sky, utendørs&#10;&#10;KI-generert innhold kan være feil.">
            <a:extLst>
              <a:ext uri="{FF2B5EF4-FFF2-40B4-BE49-F238E27FC236}">
                <a16:creationId xmlns:a16="http://schemas.microsoft.com/office/drawing/2014/main" id="{00D24820-A6A9-75E7-F421-CFA4D8163D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95" t="10622" r="-795" b="15609"/>
          <a:stretch/>
        </p:blipFill>
        <p:spPr>
          <a:xfrm>
            <a:off x="887388" y="1860193"/>
            <a:ext cx="7772400" cy="430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3798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Fasett</Template>
  <TotalTime>235</TotalTime>
  <Words>268</Words>
  <Application>Microsoft Macintosh PowerPoint</Application>
  <PresentationFormat>Widescreen</PresentationFormat>
  <Paragraphs>39</Paragraphs>
  <Slides>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Trebuchet MS</vt:lpstr>
      <vt:lpstr>Wingdings 3</vt:lpstr>
      <vt:lpstr>Fasett</vt:lpstr>
      <vt:lpstr>Finnmark Friluftsråd 2025</vt:lpstr>
      <vt:lpstr>Finnmark Friluftsråd 2025</vt:lpstr>
      <vt:lpstr>Finnmark Friluftsråd 2025</vt:lpstr>
      <vt:lpstr>Finnmark Friluftsråd 2025</vt:lpstr>
      <vt:lpstr>Finnmark Friluftsråd 2025</vt:lpstr>
      <vt:lpstr>Finnmark Friluftsråd 2025</vt:lpstr>
      <vt:lpstr>Finnmark Friluftsråd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Hugo Tingvoll Utinord</dc:creator>
  <cp:lastModifiedBy>Hugo Tingvoll Utinord</cp:lastModifiedBy>
  <cp:revision>1</cp:revision>
  <dcterms:created xsi:type="dcterms:W3CDTF">2025-02-17T08:53:52Z</dcterms:created>
  <dcterms:modified xsi:type="dcterms:W3CDTF">2025-02-17T12:48:57Z</dcterms:modified>
</cp:coreProperties>
</file>